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6728-971D-48B7-97AE-5C052A99FB52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AB5-F085-4DF0-9BB8-6A3936AD9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36728-971D-48B7-97AE-5C052A99FB52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66AB5-F085-4DF0-9BB8-6A3936AD9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4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02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1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5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5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구 매핑</a:t>
            </a:r>
            <a:r>
              <a:rPr lang="en-US" altLang="ko-KR" smtClean="0"/>
              <a:t>(Sphere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0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2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5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1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6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0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2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0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화면 슬라이드 쇼(4:3)</PresentationFormat>
  <Paragraphs>14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Lucida Sans Unicode</vt:lpstr>
      <vt:lpstr>Office 테마</vt:lpstr>
      <vt:lpstr>Game Programming with DirectX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구 매핑(Sphere Mapping)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2020-10-13T01:54:44Z</dcterms:created>
  <dcterms:modified xsi:type="dcterms:W3CDTF">2020-10-13T01:54:44Z</dcterms:modified>
</cp:coreProperties>
</file>